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64CC4-B4A0-9456-E25C-4AF4C815BA9A}" v="1" dt="2025-02-25T00:24:23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ặng Ngọc Huy Hoàng" userId="S::102220188@sv1.dut.udn.vn::f93f3ae8-e475-4557-a3fe-fe762228b80b" providerId="AD" clId="Web-{C0DC3951-78D0-719E-3DD8-63474FE4B232}"/>
    <pc:docChg chg="addSld">
      <pc:chgData name="Đặng Ngọc Huy Hoàng" userId="S::102220188@sv1.dut.udn.vn::f93f3ae8-e475-4557-a3fe-fe762228b80b" providerId="AD" clId="Web-{C0DC3951-78D0-719E-3DD8-63474FE4B232}" dt="2025-02-18T02:11:03.315" v="6"/>
      <pc:docMkLst>
        <pc:docMk/>
      </pc:docMkLst>
      <pc:sldChg chg="new">
        <pc:chgData name="Đặng Ngọc Huy Hoàng" userId="S::102220188@sv1.dut.udn.vn::f93f3ae8-e475-4557-a3fe-fe762228b80b" providerId="AD" clId="Web-{C0DC3951-78D0-719E-3DD8-63474FE4B232}" dt="2025-02-18T02:11:02.128" v="0"/>
        <pc:sldMkLst>
          <pc:docMk/>
          <pc:sldMk cId="2973056634" sldId="312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2.518" v="1"/>
        <pc:sldMkLst>
          <pc:docMk/>
          <pc:sldMk cId="1765141563" sldId="313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2.706" v="2"/>
        <pc:sldMkLst>
          <pc:docMk/>
          <pc:sldMk cId="3427585631" sldId="314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2.737" v="3"/>
        <pc:sldMkLst>
          <pc:docMk/>
          <pc:sldMk cId="1467149968" sldId="315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2.909" v="4"/>
        <pc:sldMkLst>
          <pc:docMk/>
          <pc:sldMk cId="4224362359" sldId="316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3.284" v="5"/>
        <pc:sldMkLst>
          <pc:docMk/>
          <pc:sldMk cId="2943852868" sldId="317"/>
        </pc:sldMkLst>
      </pc:sldChg>
      <pc:sldChg chg="new">
        <pc:chgData name="Đặng Ngọc Huy Hoàng" userId="S::102220188@sv1.dut.udn.vn::f93f3ae8-e475-4557-a3fe-fe762228b80b" providerId="AD" clId="Web-{C0DC3951-78D0-719E-3DD8-63474FE4B232}" dt="2025-02-18T02:11:03.315" v="6"/>
        <pc:sldMkLst>
          <pc:docMk/>
          <pc:sldMk cId="2392200915" sldId="318"/>
        </pc:sldMkLst>
      </pc:sldChg>
    </pc:docChg>
  </pc:docChgLst>
  <pc:docChgLst>
    <pc:chgData name="Trần Vũ Lâm" userId="S::102220196@sv1.dut.udn.vn::57cd53d7-63a4-4092-8c82-566676809e9b" providerId="AD" clId="Web-{43664CC4-B4A0-9456-E25C-4AF4C815BA9A}"/>
    <pc:docChg chg="modSld">
      <pc:chgData name="Trần Vũ Lâm" userId="S::102220196@sv1.dut.udn.vn::57cd53d7-63a4-4092-8c82-566676809e9b" providerId="AD" clId="Web-{43664CC4-B4A0-9456-E25C-4AF4C815BA9A}" dt="2025-02-25T00:24:23.179" v="0" actId="1076"/>
      <pc:docMkLst>
        <pc:docMk/>
      </pc:docMkLst>
      <pc:sldChg chg="modSp">
        <pc:chgData name="Trần Vũ Lâm" userId="S::102220196@sv1.dut.udn.vn::57cd53d7-63a4-4092-8c82-566676809e9b" providerId="AD" clId="Web-{43664CC4-B4A0-9456-E25C-4AF4C815BA9A}" dt="2025-02-25T00:24:23.179" v="0" actId="1076"/>
        <pc:sldMkLst>
          <pc:docMk/>
          <pc:sldMk cId="2406785821" sldId="264"/>
        </pc:sldMkLst>
        <pc:picChg chg="mod">
          <ac:chgData name="Trần Vũ Lâm" userId="S::102220196@sv1.dut.udn.vn::57cd53d7-63a4-4092-8c82-566676809e9b" providerId="AD" clId="Web-{43664CC4-B4A0-9456-E25C-4AF4C815BA9A}" dt="2025-02-25T00:24:23.179" v="0" actId="1076"/>
          <ac:picMkLst>
            <pc:docMk/>
            <pc:sldMk cId="2406785821" sldId="264"/>
            <ac:picMk id="3" creationId="{23969B1B-3BE7-4535-A523-16235204ED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A392-090D-4D7D-9AEE-4ED3BF3A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4133B-59C7-4F81-8D71-4A69CC28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6D6-1A39-4357-8A8F-9CEEFAD7A561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6AECB-6F18-49FD-BD6A-B3513205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93B51-4F22-4314-AC52-02154C46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94AA5-6F2E-40D3-9244-69CCE087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E608-EE4D-4884-8FA6-6B5D2E53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BD6CF-E200-4E33-B865-B821177BD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3590-8C6F-4FDA-A00A-58C677D2B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D6D6-1A39-4357-8A8F-9CEEFAD7A561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76A78-F3F1-4FF4-9F33-DDA4A7BB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FCA9-4FF9-4D1A-8465-F642871A1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94AA5-6F2E-40D3-9244-69CCE087E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0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983321-B4BB-40CF-849C-55F08FF5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vi-VN" sz="2800"/>
              <a:t>Các công cụ toán học trong KHDL</a:t>
            </a:r>
            <a:endParaRPr lang="vi-V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E7C7F-53B8-47A5-8443-DE59AA4449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4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0F6E-C8D9-22BA-602B-7C5578FB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4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647A-72FD-3325-8256-80B57778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6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7F51-4000-7A68-0F34-C7CEA11D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5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9587-A0B9-2913-5F5D-10EE72CF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0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6C2B1E-47FF-4525-A98D-F535D4C6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EDA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CAFFC-5DA1-4C46-BB15-9185F9678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9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3DE8BD-0A2F-4614-819B-CD982007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3B9D3-7271-4602-AD5D-8C6204D03A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6500B0-806C-4E34-9607-C449C887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69B1B-3BE7-4535-A523-16235204E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48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626718-FA35-4BB6-AF02-2E7CD9BE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C5C9F-2ECC-4885-8005-266D9E20D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4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A49DC4-0159-43DB-964E-1DCA270C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– Phân loại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1D1BF-811C-49B4-8FC8-08A157FE8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0F1E0D-BB2D-4A72-8581-B7042E0D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– Phân loại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B676-E8C7-4722-8AEE-F78068F27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A0E80E-1640-4911-9331-88B6FEDD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Tài liệu tham khảo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7E6B1-3C50-4067-AAE6-C8429502AC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E35E22-3778-4006-9C84-17CC7E13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Các yếu tố của dữ liệu có cấu trúc (Elements of Structured Data)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43B97-8D93-4DA0-A0E5-38149AB4D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5E2BA-D67D-4B09-AA9E-D500CB61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yếu tố của dữ liệu có cấu trúc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D6AE9-9275-449D-9C73-D3D069567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BBE843-A2FA-4987-A23B-D38805EC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Rectangular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DFCEB-5357-41A0-82A8-6815F10FB4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1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C9E119-3CA1-4F52-A376-E51A8CE7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Estimates of Location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C5B06-933B-4F9B-B351-4E6A8CBF71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9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7F5C43-CBF3-4655-A799-12944062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Estimates of Location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25086-0BD9-4F82-9DA9-301C02B74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6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84D6BA-7553-4059-9B78-9867F353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Estimates of Location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9CB4C-ADE1-4F99-952D-4399291A3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F09F97-80D8-4570-A5C7-186C2E00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Estimates of Location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174EB-033F-4354-9383-6AAE110E4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24881D-3849-48D3-95DB-11447E81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Deviation and Related Estimates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B1AE-CCAE-49DF-8D5A-0748DC1327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4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BAC308-993E-46AD-8F93-5F7CF78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Estimates Based on Percentiles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6FCCE-FBF9-46E9-A8E0-AFB2E0CA9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7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A344CF-65B7-4CAC-8861-16D1FE74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Estimates Based on Percentiles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B7710-AD02-41BF-BB1C-6B3507B7C8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F6CFFF-6A60-4AA7-B4B7-B4F773EA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7FE48-9D93-4FEA-8D76-56548E8CD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2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53A4FD-6DFB-4095-A8A6-192DBD42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Exploring the Data 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ABFE1-C408-481F-8840-320EF22B9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EC9853-180E-466B-8DAD-B5C87F3D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Exploring the Data 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58EC5-A825-4D03-9F96-37FF03B0D6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842975-30CE-41FA-824A-CDCDAEF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Exploring Binary and Categorical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8E463-E3CD-468B-9DB8-04C8422C6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1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B06C2E-9442-43CA-B4A3-CDEB0029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Value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3A2B4-F70D-4784-93C2-DF2792D0A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97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D16A8D-CD58-4579-8586-88B4AA3AD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Value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21A6-90D2-431B-893E-2AE2EF359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4D41C5-3BE1-44C7-8553-65B1294C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Correlation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37EE6-E00B-494D-B681-469D7B1565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8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1E7E03-B6AA-438F-81B2-791B78F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Correlation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353BF-EFE0-49D1-9C37-12096594A7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7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D60C17-0911-451A-8883-3C89402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Scatterplots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02300-2851-45AB-A95D-B982821917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D032E1-D8E1-49CE-9F5E-AE94CB14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FCC6F-B0E1-49F5-9063-53A1D8925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25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855A56-0D1B-498E-AE84-2207B796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Data and 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40C39-9476-415E-A64E-D2FE6F0AF9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A703E9-C533-4742-807B-0A04103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F35A2-964C-46FA-92A5-4F0E9BC70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1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4E608B-BC91-44EA-89A1-32AD0BC0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Random sampling and sample bias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08BB8-70B6-4DE6-BEC1-AD2930ED3B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5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54DBFA-8563-4118-A9E0-85A0F61E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sampling and sample bias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61328-6283-4836-A4E8-B07BE3BAB5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45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38E964-5094-4693-97EC-E0F8461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Random sampling and sample bias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9DC45-E3A3-483C-81E5-75E69EE95F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2687D-3156-44C4-9E53-6A05C3F1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DAE63-581E-455B-A2B5-C8B03F0701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A89A14-8959-4AA3-B206-A703D875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92CF-F589-4DAE-891C-926D0C0788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5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BB9C4D-E7CB-4BD1-B4DB-4C9D7818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AD60D-14F1-4393-A57D-215755046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0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D51AF4-C88D-46F2-A430-7F063B5D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64A2-DAED-46DE-88F9-8284F29B5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A38F22-70EF-4986-8C1D-26FA58D5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1B0EF-880A-4614-92FC-14FBFFC363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5BB4A7-0D86-434A-ACEC-5626DF57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8AB65-9B04-4ECF-87FE-C3AA7C8F8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5F9E71-314D-4F2B-A8CB-E2DEB4F7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E1F2D-B158-4FA9-AEA9-EEC2410C1C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F5B0E4-F775-480C-AAEF-D7A07D61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0021C-AF26-4B46-AB59-387D11F8DE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38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1F7234-D728-4E5A-BFAC-D83EB2AD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88E25-B1E9-4461-94C7-1E577C2693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DE66F4-06DD-46F3-A0BF-37D5DE56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Proportions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94B54-1F7C-4E3E-BFC8-CE978AF48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826F86-9EDE-4310-9DD6-D58D58F9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Proportions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0CFF8-1C78-4D53-80B4-34DB74D56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3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045A72-05FF-43CB-82A4-74D6B4CB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Proportions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ECA13-85B1-490C-9FF5-C5C171162B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7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CA9807-A903-4A90-AF4D-2C77EFE4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bootstrap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3AB0A-10A3-45F1-82D4-A34EB9A60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5BE418-D2FC-4188-87E9-09FD629A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bootstrap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73C9-5F80-4C03-B277-A4ACFA21C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9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2F0753-A832-4606-BF7C-36476A6C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bootstrap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62BFD-18A3-49D9-BF8A-BEA0750EF0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6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11166C-9F99-4926-B5B3-BEEB0543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C9FB4-43F6-458B-82EA-791958876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4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8762F5-4B2C-4A13-9D13-E8A23CFD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intervals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4DEC3-1287-4243-BE79-D832B87E94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60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07FE26-391C-4086-B4B0-3629B230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Confidence intervals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CCD3B-DBB2-4231-9F09-22038993E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B36867-BE3F-4819-B718-755219B4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B6C82-C51D-4EBB-BC2B-BE4BCDE7C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1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2F0655-B691-4848-B7AA-521FF7A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2915D-BB98-4C55-8352-E9264C75C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1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AA44E8-2F1E-4755-9A98-9D05254D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7F693-E5F0-4D77-842F-F6B8B8F34D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3BD520-3826-49BE-960A-3F44990C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4EEF-FF40-4509-A043-BF3AB42194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3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BFD6EE-A631-4897-9168-EA239F68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Distribution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5BBD0-E053-4A93-884E-12FA238127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F275-65B8-AE7D-D02A-2EE4D68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7E4D-EEC8-4C6D-4B28-8C5DB803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4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9B37-5D89-586A-2276-862B11A2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582DAA586F14F8C731C8E38F14B5D" ma:contentTypeVersion="4" ma:contentTypeDescription="Create a new document." ma:contentTypeScope="" ma:versionID="8e018a05b08d6943faa93e606c606d92">
  <xsd:schema xmlns:xsd="http://www.w3.org/2001/XMLSchema" xmlns:xs="http://www.w3.org/2001/XMLSchema" xmlns:p="http://schemas.microsoft.com/office/2006/metadata/properties" xmlns:ns2="d9a74c24-a9aa-4dab-ab3c-ed15df716bb2" targetNamespace="http://schemas.microsoft.com/office/2006/metadata/properties" ma:root="true" ma:fieldsID="2a9f0a4bbd8fc5dcc84876d715e2c0a1" ns2:_="">
    <xsd:import namespace="d9a74c24-a9aa-4dab-ab3c-ed15df716b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a74c24-a9aa-4dab-ab3c-ed15df716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AA16BB-B4DE-4E18-98A9-29C400D24B9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A9740C-85B0-4FDC-926D-652123969F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a74c24-a9aa-4dab-ab3c-ed15df716b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CC1649-593B-40D9-BF52-DA61EB8523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On-screen Show (4:3)</PresentationFormat>
  <Paragraphs>56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Các công cụ toán học trong KHDL</vt:lpstr>
      <vt:lpstr>Tài liệu tham khảo</vt:lpstr>
      <vt:lpstr>Nội dung</vt:lpstr>
      <vt:lpstr>Nội dung</vt:lpstr>
      <vt:lpstr>EDA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EDA</vt:lpstr>
      <vt:lpstr>EDA</vt:lpstr>
      <vt:lpstr>EDA</vt:lpstr>
      <vt:lpstr>EDA – Phân loại</vt:lpstr>
      <vt:lpstr>EDA – Phân loại</vt:lpstr>
      <vt:lpstr>Các yếu tố của dữ liệu có cấu trúc (Elements of Structured Data)</vt:lpstr>
      <vt:lpstr>Các yếu tố của dữ liệu có cấu trúc</vt:lpstr>
      <vt:lpstr>Rectangular Data</vt:lpstr>
      <vt:lpstr>Estimates of Location</vt:lpstr>
      <vt:lpstr>Estimates of Location</vt:lpstr>
      <vt:lpstr>Estimates of Location</vt:lpstr>
      <vt:lpstr>Estimates of Location</vt:lpstr>
      <vt:lpstr>Standard Deviation and Related Estimates</vt:lpstr>
      <vt:lpstr>Estimates Based on Percentiles</vt:lpstr>
      <vt:lpstr>Estimates Based on Percentiles</vt:lpstr>
      <vt:lpstr>Exploring the Data Distribution</vt:lpstr>
      <vt:lpstr>Exploring the Data Distribution</vt:lpstr>
      <vt:lpstr>Exploring Binary and Categorical Data</vt:lpstr>
      <vt:lpstr>Expected Value</vt:lpstr>
      <vt:lpstr>Expected Value</vt:lpstr>
      <vt:lpstr>Correlation</vt:lpstr>
      <vt:lpstr>Correlation</vt:lpstr>
      <vt:lpstr>Scatterplots</vt:lpstr>
      <vt:lpstr>Nội dung</vt:lpstr>
      <vt:lpstr>Data and Sampling Distributions</vt:lpstr>
      <vt:lpstr>Random sampling and sample bias</vt:lpstr>
      <vt:lpstr>Random sampling and sample bias</vt:lpstr>
      <vt:lpstr>Random sampling and sample bias</vt:lpstr>
      <vt:lpstr>Sampling Distribution</vt:lpstr>
      <vt:lpstr>Sampling distributions</vt:lpstr>
      <vt:lpstr>Sampling distributions</vt:lpstr>
      <vt:lpstr>Sampling distributions</vt:lpstr>
      <vt:lpstr>Sampling distributions</vt:lpstr>
      <vt:lpstr>Sampling distributions</vt:lpstr>
      <vt:lpstr>Central Limit Theorem</vt:lpstr>
      <vt:lpstr>Central Limit Theorem</vt:lpstr>
      <vt:lpstr>Sample Proportions</vt:lpstr>
      <vt:lpstr>Sample Proportions</vt:lpstr>
      <vt:lpstr>Sample Proportions</vt:lpstr>
      <vt:lpstr>The bootstrap</vt:lpstr>
      <vt:lpstr>The bootstrap</vt:lpstr>
      <vt:lpstr>The bootstrap</vt:lpstr>
      <vt:lpstr>Confidence intervals</vt:lpstr>
      <vt:lpstr>Confidence intervals</vt:lpstr>
      <vt:lpstr>Confidence intervals</vt:lpstr>
      <vt:lpstr>Distribution</vt:lpstr>
      <vt:lpstr>Distribution</vt:lpstr>
      <vt:lpstr>Distribution</vt:lpstr>
      <vt:lpstr>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công cụ toán học trong KHDL</dc:title>
  <dc:creator>Pham Cong Thang - Khoa CNTT</dc:creator>
  <cp:lastModifiedBy>Pham Cong Thang - Khoa CNTT</cp:lastModifiedBy>
  <cp:revision>4</cp:revision>
  <dcterms:created xsi:type="dcterms:W3CDTF">2022-02-17T07:59:19Z</dcterms:created>
  <dcterms:modified xsi:type="dcterms:W3CDTF">2025-02-25T00:24:23Z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0x0101008B8582DAA586F14F8C731C8E38F14B5D</vt:lpwstr>
  </property>
</Properties>
</file>